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17" r:id="rId1"/>
  </p:sldMasterIdLst>
  <p:notesMasterIdLst>
    <p:notesMasterId r:id="rId11"/>
  </p:notesMasterIdLst>
  <p:sldIdLst>
    <p:sldId id="256" r:id="rId2"/>
    <p:sldId id="261" r:id="rId3"/>
    <p:sldId id="264" r:id="rId4"/>
    <p:sldId id="263" r:id="rId5"/>
    <p:sldId id="258" r:id="rId6"/>
    <p:sldId id="265" r:id="rId7"/>
    <p:sldId id="260" r:id="rId8"/>
    <p:sldId id="262" r:id="rId9"/>
    <p:sldId id="25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23"/>
    <p:restoredTop sz="78912"/>
  </p:normalViewPr>
  <p:slideViewPr>
    <p:cSldViewPr snapToGrid="0" snapToObjects="1" showGuides="1">
      <p:cViewPr varScale="1">
        <p:scale>
          <a:sx n="95" d="100"/>
          <a:sy n="95" d="100"/>
        </p:scale>
        <p:origin x="1808" y="184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3FEC06-707B-9045-9D94-276B5F457ED7}" type="doc">
      <dgm:prSet loTypeId="urn:microsoft.com/office/officeart/2005/8/layout/cycle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627606-F1D4-8940-A5B8-CD949882832D}">
      <dgm:prSet phldrT="[Text]"/>
      <dgm:spPr/>
      <dgm:t>
        <a:bodyPr/>
        <a:lstStyle/>
        <a:p>
          <a:r>
            <a:rPr lang="en-US" dirty="0"/>
            <a:t>Think</a:t>
          </a:r>
        </a:p>
      </dgm:t>
    </dgm:pt>
    <dgm:pt modelId="{3BE62BAD-CEE3-914E-A879-87984F31AF28}" type="parTrans" cxnId="{87281282-E90D-AD46-BFD7-002B7C30E7E8}">
      <dgm:prSet/>
      <dgm:spPr/>
      <dgm:t>
        <a:bodyPr/>
        <a:lstStyle/>
        <a:p>
          <a:endParaRPr lang="en-US"/>
        </a:p>
      </dgm:t>
    </dgm:pt>
    <dgm:pt modelId="{ECEBCDF7-7A89-1B4B-9920-8E9491330C9B}" type="sibTrans" cxnId="{87281282-E90D-AD46-BFD7-002B7C30E7E8}">
      <dgm:prSet/>
      <dgm:spPr/>
      <dgm:t>
        <a:bodyPr/>
        <a:lstStyle/>
        <a:p>
          <a:endParaRPr lang="en-US"/>
        </a:p>
      </dgm:t>
    </dgm:pt>
    <dgm:pt modelId="{337269BA-2D6E-FB43-A12E-1D05DB9ABE42}">
      <dgm:prSet phldrT="[Text]"/>
      <dgm:spPr/>
      <dgm:t>
        <a:bodyPr/>
        <a:lstStyle/>
        <a:p>
          <a:r>
            <a:rPr lang="en-US" dirty="0"/>
            <a:t>Do</a:t>
          </a:r>
        </a:p>
      </dgm:t>
    </dgm:pt>
    <dgm:pt modelId="{0A5CA659-B4E0-E048-8AE1-BDF870A729B2}" type="parTrans" cxnId="{0C7D963F-654C-0340-872B-A37C694BE6D7}">
      <dgm:prSet/>
      <dgm:spPr/>
      <dgm:t>
        <a:bodyPr/>
        <a:lstStyle/>
        <a:p>
          <a:endParaRPr lang="en-US"/>
        </a:p>
      </dgm:t>
    </dgm:pt>
    <dgm:pt modelId="{38DD72B7-4D33-CD41-9AC1-74B782628F60}" type="sibTrans" cxnId="{0C7D963F-654C-0340-872B-A37C694BE6D7}">
      <dgm:prSet/>
      <dgm:spPr/>
      <dgm:t>
        <a:bodyPr/>
        <a:lstStyle/>
        <a:p>
          <a:endParaRPr lang="en-US"/>
        </a:p>
      </dgm:t>
    </dgm:pt>
    <dgm:pt modelId="{CF55B2FB-6CAA-FD44-ABC6-BDF30E1E2A36}">
      <dgm:prSet phldrT="[Text]"/>
      <dgm:spPr/>
      <dgm:t>
        <a:bodyPr/>
        <a:lstStyle/>
        <a:p>
          <a:r>
            <a:rPr lang="en-US" dirty="0"/>
            <a:t>Measure</a:t>
          </a:r>
        </a:p>
      </dgm:t>
    </dgm:pt>
    <dgm:pt modelId="{A2B96C78-00C2-6349-AA5D-31AE67468EDC}" type="parTrans" cxnId="{E32CEA85-29AC-3545-94BF-B9F83EA03B51}">
      <dgm:prSet/>
      <dgm:spPr/>
      <dgm:t>
        <a:bodyPr/>
        <a:lstStyle/>
        <a:p>
          <a:endParaRPr lang="en-US"/>
        </a:p>
      </dgm:t>
    </dgm:pt>
    <dgm:pt modelId="{6A74FBAA-A543-EB42-810D-F973547ABF07}" type="sibTrans" cxnId="{E32CEA85-29AC-3545-94BF-B9F83EA03B51}">
      <dgm:prSet/>
      <dgm:spPr/>
      <dgm:t>
        <a:bodyPr/>
        <a:lstStyle/>
        <a:p>
          <a:endParaRPr lang="en-US"/>
        </a:p>
      </dgm:t>
    </dgm:pt>
    <dgm:pt modelId="{F0ADE9BD-98DF-544E-9E12-1FA8C7285E43}" type="pres">
      <dgm:prSet presAssocID="{1C3FEC06-707B-9045-9D94-276B5F457ED7}" presName="cycle" presStyleCnt="0">
        <dgm:presLayoutVars>
          <dgm:dir/>
          <dgm:resizeHandles val="exact"/>
        </dgm:presLayoutVars>
      </dgm:prSet>
      <dgm:spPr/>
    </dgm:pt>
    <dgm:pt modelId="{DFF82DC6-083D-0841-AA32-DB1F32566AA2}" type="pres">
      <dgm:prSet presAssocID="{98627606-F1D4-8940-A5B8-CD949882832D}" presName="dummy" presStyleCnt="0"/>
      <dgm:spPr/>
    </dgm:pt>
    <dgm:pt modelId="{35BF5AF3-A7A4-4A43-B0FD-3601EAC6F146}" type="pres">
      <dgm:prSet presAssocID="{98627606-F1D4-8940-A5B8-CD949882832D}" presName="node" presStyleLbl="revTx" presStyleIdx="0" presStyleCnt="3">
        <dgm:presLayoutVars>
          <dgm:bulletEnabled val="1"/>
        </dgm:presLayoutVars>
      </dgm:prSet>
      <dgm:spPr/>
    </dgm:pt>
    <dgm:pt modelId="{B04011AB-7A1E-B74E-BC54-1D1EB8B6BE9E}" type="pres">
      <dgm:prSet presAssocID="{ECEBCDF7-7A89-1B4B-9920-8E9491330C9B}" presName="sibTrans" presStyleLbl="node1" presStyleIdx="0" presStyleCnt="3"/>
      <dgm:spPr/>
    </dgm:pt>
    <dgm:pt modelId="{12A727E4-AC95-6642-B24E-4A57624EB989}" type="pres">
      <dgm:prSet presAssocID="{337269BA-2D6E-FB43-A12E-1D05DB9ABE42}" presName="dummy" presStyleCnt="0"/>
      <dgm:spPr/>
    </dgm:pt>
    <dgm:pt modelId="{66116E24-9A09-6144-BBE0-781FB52AAA70}" type="pres">
      <dgm:prSet presAssocID="{337269BA-2D6E-FB43-A12E-1D05DB9ABE42}" presName="node" presStyleLbl="revTx" presStyleIdx="1" presStyleCnt="3">
        <dgm:presLayoutVars>
          <dgm:bulletEnabled val="1"/>
        </dgm:presLayoutVars>
      </dgm:prSet>
      <dgm:spPr/>
    </dgm:pt>
    <dgm:pt modelId="{35EF0F14-B217-A242-930A-F8F94A83C14C}" type="pres">
      <dgm:prSet presAssocID="{38DD72B7-4D33-CD41-9AC1-74B782628F60}" presName="sibTrans" presStyleLbl="node1" presStyleIdx="1" presStyleCnt="3"/>
      <dgm:spPr/>
    </dgm:pt>
    <dgm:pt modelId="{217B2CBB-E991-E14A-B2B5-1BB13229F7AE}" type="pres">
      <dgm:prSet presAssocID="{CF55B2FB-6CAA-FD44-ABC6-BDF30E1E2A36}" presName="dummy" presStyleCnt="0"/>
      <dgm:spPr/>
    </dgm:pt>
    <dgm:pt modelId="{533571BB-5660-1648-A269-B2DB7E13E5C7}" type="pres">
      <dgm:prSet presAssocID="{CF55B2FB-6CAA-FD44-ABC6-BDF30E1E2A36}" presName="node" presStyleLbl="revTx" presStyleIdx="2" presStyleCnt="3">
        <dgm:presLayoutVars>
          <dgm:bulletEnabled val="1"/>
        </dgm:presLayoutVars>
      </dgm:prSet>
      <dgm:spPr/>
    </dgm:pt>
    <dgm:pt modelId="{940A7B74-7E48-DB43-9461-6C3EECFA6730}" type="pres">
      <dgm:prSet presAssocID="{6A74FBAA-A543-EB42-810D-F973547ABF07}" presName="sibTrans" presStyleLbl="node1" presStyleIdx="2" presStyleCnt="3"/>
      <dgm:spPr/>
    </dgm:pt>
  </dgm:ptLst>
  <dgm:cxnLst>
    <dgm:cxn modelId="{965A1A08-7D83-3744-8F89-85DD4F166B5F}" type="presOf" srcId="{337269BA-2D6E-FB43-A12E-1D05DB9ABE42}" destId="{66116E24-9A09-6144-BBE0-781FB52AAA70}" srcOrd="0" destOrd="0" presId="urn:microsoft.com/office/officeart/2005/8/layout/cycle1"/>
    <dgm:cxn modelId="{90CC600E-D259-B944-98A7-83F6F85D4CF5}" type="presOf" srcId="{ECEBCDF7-7A89-1B4B-9920-8E9491330C9B}" destId="{B04011AB-7A1E-B74E-BC54-1D1EB8B6BE9E}" srcOrd="0" destOrd="0" presId="urn:microsoft.com/office/officeart/2005/8/layout/cycle1"/>
    <dgm:cxn modelId="{F7382713-D932-534B-8C4A-8431DFD0DB67}" type="presOf" srcId="{38DD72B7-4D33-CD41-9AC1-74B782628F60}" destId="{35EF0F14-B217-A242-930A-F8F94A83C14C}" srcOrd="0" destOrd="0" presId="urn:microsoft.com/office/officeart/2005/8/layout/cycle1"/>
    <dgm:cxn modelId="{0C7D963F-654C-0340-872B-A37C694BE6D7}" srcId="{1C3FEC06-707B-9045-9D94-276B5F457ED7}" destId="{337269BA-2D6E-FB43-A12E-1D05DB9ABE42}" srcOrd="1" destOrd="0" parTransId="{0A5CA659-B4E0-E048-8AE1-BDF870A729B2}" sibTransId="{38DD72B7-4D33-CD41-9AC1-74B782628F60}"/>
    <dgm:cxn modelId="{C70CA044-33EF-2040-94CE-CABB077E255B}" type="presOf" srcId="{6A74FBAA-A543-EB42-810D-F973547ABF07}" destId="{940A7B74-7E48-DB43-9461-6C3EECFA6730}" srcOrd="0" destOrd="0" presId="urn:microsoft.com/office/officeart/2005/8/layout/cycle1"/>
    <dgm:cxn modelId="{7EDAB64C-E32F-CC4D-81F5-D9B5BC48D00A}" type="presOf" srcId="{CF55B2FB-6CAA-FD44-ABC6-BDF30E1E2A36}" destId="{533571BB-5660-1648-A269-B2DB7E13E5C7}" srcOrd="0" destOrd="0" presId="urn:microsoft.com/office/officeart/2005/8/layout/cycle1"/>
    <dgm:cxn modelId="{87281282-E90D-AD46-BFD7-002B7C30E7E8}" srcId="{1C3FEC06-707B-9045-9D94-276B5F457ED7}" destId="{98627606-F1D4-8940-A5B8-CD949882832D}" srcOrd="0" destOrd="0" parTransId="{3BE62BAD-CEE3-914E-A879-87984F31AF28}" sibTransId="{ECEBCDF7-7A89-1B4B-9920-8E9491330C9B}"/>
    <dgm:cxn modelId="{E32CEA85-29AC-3545-94BF-B9F83EA03B51}" srcId="{1C3FEC06-707B-9045-9D94-276B5F457ED7}" destId="{CF55B2FB-6CAA-FD44-ABC6-BDF30E1E2A36}" srcOrd="2" destOrd="0" parTransId="{A2B96C78-00C2-6349-AA5D-31AE67468EDC}" sibTransId="{6A74FBAA-A543-EB42-810D-F973547ABF07}"/>
    <dgm:cxn modelId="{6A77F18E-EA95-6D46-A822-FCBE6AC58DEA}" type="presOf" srcId="{1C3FEC06-707B-9045-9D94-276B5F457ED7}" destId="{F0ADE9BD-98DF-544E-9E12-1FA8C7285E43}" srcOrd="0" destOrd="0" presId="urn:microsoft.com/office/officeart/2005/8/layout/cycle1"/>
    <dgm:cxn modelId="{C526D1DD-4FB1-4A47-8BC0-522D44964273}" type="presOf" srcId="{98627606-F1D4-8940-A5B8-CD949882832D}" destId="{35BF5AF3-A7A4-4A43-B0FD-3601EAC6F146}" srcOrd="0" destOrd="0" presId="urn:microsoft.com/office/officeart/2005/8/layout/cycle1"/>
    <dgm:cxn modelId="{E6C88989-C847-9D4E-B203-AE4DA2601119}" type="presParOf" srcId="{F0ADE9BD-98DF-544E-9E12-1FA8C7285E43}" destId="{DFF82DC6-083D-0841-AA32-DB1F32566AA2}" srcOrd="0" destOrd="0" presId="urn:microsoft.com/office/officeart/2005/8/layout/cycle1"/>
    <dgm:cxn modelId="{8960E859-7A24-734F-9E56-E7D9D587D69D}" type="presParOf" srcId="{F0ADE9BD-98DF-544E-9E12-1FA8C7285E43}" destId="{35BF5AF3-A7A4-4A43-B0FD-3601EAC6F146}" srcOrd="1" destOrd="0" presId="urn:microsoft.com/office/officeart/2005/8/layout/cycle1"/>
    <dgm:cxn modelId="{4FDE7053-5997-A747-9546-916FC8E771C1}" type="presParOf" srcId="{F0ADE9BD-98DF-544E-9E12-1FA8C7285E43}" destId="{B04011AB-7A1E-B74E-BC54-1D1EB8B6BE9E}" srcOrd="2" destOrd="0" presId="urn:microsoft.com/office/officeart/2005/8/layout/cycle1"/>
    <dgm:cxn modelId="{32C6DC76-CE49-904E-9700-848A1B6B80B3}" type="presParOf" srcId="{F0ADE9BD-98DF-544E-9E12-1FA8C7285E43}" destId="{12A727E4-AC95-6642-B24E-4A57624EB989}" srcOrd="3" destOrd="0" presId="urn:microsoft.com/office/officeart/2005/8/layout/cycle1"/>
    <dgm:cxn modelId="{F61B8BDA-F335-984F-BF02-E21B7BEF3BCA}" type="presParOf" srcId="{F0ADE9BD-98DF-544E-9E12-1FA8C7285E43}" destId="{66116E24-9A09-6144-BBE0-781FB52AAA70}" srcOrd="4" destOrd="0" presId="urn:microsoft.com/office/officeart/2005/8/layout/cycle1"/>
    <dgm:cxn modelId="{EA37B07D-B1DD-CF4C-91E9-7A004FD32FB5}" type="presParOf" srcId="{F0ADE9BD-98DF-544E-9E12-1FA8C7285E43}" destId="{35EF0F14-B217-A242-930A-F8F94A83C14C}" srcOrd="5" destOrd="0" presId="urn:microsoft.com/office/officeart/2005/8/layout/cycle1"/>
    <dgm:cxn modelId="{42D9CA87-A4C8-3A40-A218-B29AAEC12A88}" type="presParOf" srcId="{F0ADE9BD-98DF-544E-9E12-1FA8C7285E43}" destId="{217B2CBB-E991-E14A-B2B5-1BB13229F7AE}" srcOrd="6" destOrd="0" presId="urn:microsoft.com/office/officeart/2005/8/layout/cycle1"/>
    <dgm:cxn modelId="{1FC92CA2-45FE-BC42-A30E-AD5D80A230B3}" type="presParOf" srcId="{F0ADE9BD-98DF-544E-9E12-1FA8C7285E43}" destId="{533571BB-5660-1648-A269-B2DB7E13E5C7}" srcOrd="7" destOrd="0" presId="urn:microsoft.com/office/officeart/2005/8/layout/cycle1"/>
    <dgm:cxn modelId="{DCB6CC25-3A46-E149-A943-E79453221FF4}" type="presParOf" srcId="{F0ADE9BD-98DF-544E-9E12-1FA8C7285E43}" destId="{940A7B74-7E48-DB43-9461-6C3EECFA6730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BF5AF3-A7A4-4A43-B0FD-3601EAC6F146}">
      <dsp:nvSpPr>
        <dsp:cNvPr id="0" name=""/>
        <dsp:cNvSpPr/>
      </dsp:nvSpPr>
      <dsp:spPr>
        <a:xfrm>
          <a:off x="2630027" y="246161"/>
          <a:ext cx="1251900" cy="1251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Think</a:t>
          </a:r>
        </a:p>
      </dsp:txBody>
      <dsp:txXfrm>
        <a:off x="2630027" y="246161"/>
        <a:ext cx="1251900" cy="1251900"/>
      </dsp:txXfrm>
    </dsp:sp>
    <dsp:sp modelId="{B04011AB-7A1E-B74E-BC54-1D1EB8B6BE9E}">
      <dsp:nvSpPr>
        <dsp:cNvPr id="0" name=""/>
        <dsp:cNvSpPr/>
      </dsp:nvSpPr>
      <dsp:spPr>
        <a:xfrm>
          <a:off x="721921" y="-488"/>
          <a:ext cx="2961469" cy="2961469"/>
        </a:xfrm>
        <a:prstGeom prst="circularArrow">
          <a:avLst>
            <a:gd name="adj1" fmla="val 8243"/>
            <a:gd name="adj2" fmla="val 575671"/>
            <a:gd name="adj3" fmla="val 2965897"/>
            <a:gd name="adj4" fmla="val 50354"/>
            <a:gd name="adj5" fmla="val 961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116E24-9A09-6144-BBE0-781FB52AAA70}">
      <dsp:nvSpPr>
        <dsp:cNvPr id="0" name=""/>
        <dsp:cNvSpPr/>
      </dsp:nvSpPr>
      <dsp:spPr>
        <a:xfrm>
          <a:off x="1576705" y="2070567"/>
          <a:ext cx="1251900" cy="1251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Do</a:t>
          </a:r>
        </a:p>
      </dsp:txBody>
      <dsp:txXfrm>
        <a:off x="1576705" y="2070567"/>
        <a:ext cx="1251900" cy="1251900"/>
      </dsp:txXfrm>
    </dsp:sp>
    <dsp:sp modelId="{35EF0F14-B217-A242-930A-F8F94A83C14C}">
      <dsp:nvSpPr>
        <dsp:cNvPr id="0" name=""/>
        <dsp:cNvSpPr/>
      </dsp:nvSpPr>
      <dsp:spPr>
        <a:xfrm>
          <a:off x="721921" y="-488"/>
          <a:ext cx="2961469" cy="2961469"/>
        </a:xfrm>
        <a:prstGeom prst="circularArrow">
          <a:avLst>
            <a:gd name="adj1" fmla="val 8243"/>
            <a:gd name="adj2" fmla="val 575671"/>
            <a:gd name="adj3" fmla="val 10173975"/>
            <a:gd name="adj4" fmla="val 7258432"/>
            <a:gd name="adj5" fmla="val 961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3571BB-5660-1648-A269-B2DB7E13E5C7}">
      <dsp:nvSpPr>
        <dsp:cNvPr id="0" name=""/>
        <dsp:cNvSpPr/>
      </dsp:nvSpPr>
      <dsp:spPr>
        <a:xfrm>
          <a:off x="523384" y="246161"/>
          <a:ext cx="1251900" cy="1251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Measure</a:t>
          </a:r>
        </a:p>
      </dsp:txBody>
      <dsp:txXfrm>
        <a:off x="523384" y="246161"/>
        <a:ext cx="1251900" cy="1251900"/>
      </dsp:txXfrm>
    </dsp:sp>
    <dsp:sp modelId="{940A7B74-7E48-DB43-9461-6C3EECFA6730}">
      <dsp:nvSpPr>
        <dsp:cNvPr id="0" name=""/>
        <dsp:cNvSpPr/>
      </dsp:nvSpPr>
      <dsp:spPr>
        <a:xfrm>
          <a:off x="721921" y="-488"/>
          <a:ext cx="2961469" cy="2961469"/>
        </a:xfrm>
        <a:prstGeom prst="circularArrow">
          <a:avLst>
            <a:gd name="adj1" fmla="val 8243"/>
            <a:gd name="adj2" fmla="val 575671"/>
            <a:gd name="adj3" fmla="val 16858628"/>
            <a:gd name="adj4" fmla="val 14965701"/>
            <a:gd name="adj5" fmla="val 961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ABF96A-84D5-8D45-8FDB-EE94D906C0ED}" type="datetimeFigureOut">
              <a:rPr lang="en-US" smtClean="0"/>
              <a:t>4/9/21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6F5A44-0393-3B43-A65B-ADA2609B4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699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6F5A44-0393-3B43-A65B-ADA2609B4AE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666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6F5A44-0393-3B43-A65B-ADA2609B4A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797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6F5A44-0393-3B43-A65B-ADA2609B4AE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826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6F5A44-0393-3B43-A65B-ADA2609B4AE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123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6F5A44-0393-3B43-A65B-ADA2609B4AE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9008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6F5A44-0393-3B43-A65B-ADA2609B4AE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9986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6F5A44-0393-3B43-A65B-ADA2609B4AE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047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6F5A44-0393-3B43-A65B-ADA2609B4AE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830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4/9/21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1284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4/9/21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3048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4/9/21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9688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4/9/21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411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4/9/21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495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4/9/21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5482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4/9/21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718356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4/9/21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3483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4/9/21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511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4/9/21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0545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1160EA64-D806-43AC-9DF2-F8C432F32B4C}" type="datetimeFigureOut">
              <a:rPr lang="en-US" smtClean="0"/>
              <a:t>4/9/21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551409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4/9/21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720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  <p:sldLayoutId id="2147484019" r:id="rId2"/>
    <p:sldLayoutId id="2147484020" r:id="rId3"/>
    <p:sldLayoutId id="2147484021" r:id="rId4"/>
    <p:sldLayoutId id="2147484022" r:id="rId5"/>
    <p:sldLayoutId id="2147484023" r:id="rId6"/>
    <p:sldLayoutId id="2147484024" r:id="rId7"/>
    <p:sldLayoutId id="2147484025" r:id="rId8"/>
    <p:sldLayoutId id="2147484026" r:id="rId9"/>
    <p:sldLayoutId id="2147484027" r:id="rId10"/>
    <p:sldLayoutId id="214748402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wpollock@gmail.co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hyperlink" Target="https://creativecommons.org/licenses/by-nc/3.0/" TargetMode="External"/><Relationship Id="rId4" Type="http://schemas.openxmlformats.org/officeDocument/2006/relationships/diagramLayout" Target="../diagrams/layout1.xml"/><Relationship Id="rId9" Type="http://schemas.openxmlformats.org/officeDocument/2006/relationships/hyperlink" Target="http://www.pngall.com/weight-scale-pn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9E15E-663E-004A-8466-DEB7EE71C2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5300" dirty="0"/>
              <a:t>Work-Life Balance:</a:t>
            </a:r>
            <a:br>
              <a:rPr lang="en-GB" dirty="0"/>
            </a:br>
            <a:r>
              <a:rPr lang="en-GB" sz="5400" dirty="0"/>
              <a:t>What Makes it Possible</a:t>
            </a:r>
            <a:r>
              <a:rPr lang="en-US" sz="5400" dirty="0"/>
              <a:t>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CF0FF7-0ED9-B44D-A48A-FCEB12AE19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1740043"/>
          </a:xfrm>
        </p:spPr>
        <p:txBody>
          <a:bodyPr>
            <a:normAutofit/>
          </a:bodyPr>
          <a:lstStyle/>
          <a:p>
            <a:r>
              <a:rPr lang="en-US" dirty="0"/>
              <a:t>Chris Pollock</a:t>
            </a:r>
          </a:p>
          <a:p>
            <a:r>
              <a:rPr lang="en-US" dirty="0">
                <a:hlinkClick r:id="rId2"/>
              </a:rPr>
              <a:t>cwpollock@gmail.com</a:t>
            </a:r>
            <a:endParaRPr lang="en-US" dirty="0"/>
          </a:p>
          <a:p>
            <a:r>
              <a:rPr lang="en-US" dirty="0" err="1"/>
              <a:t>www.linkedin.com</a:t>
            </a:r>
            <a:r>
              <a:rPr lang="en-US" dirty="0"/>
              <a:t>/in/</a:t>
            </a:r>
            <a:r>
              <a:rPr lang="en-US" dirty="0" err="1"/>
              <a:t>chrispollock</a:t>
            </a:r>
            <a:r>
              <a:rPr lang="en-US" dirty="0"/>
              <a:t>/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792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AC4F2-E28D-F245-879F-4C65866C5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Work-life Balance</a:t>
            </a:r>
          </a:p>
        </p:txBody>
      </p:sp>
      <p:pic>
        <p:nvPicPr>
          <p:cNvPr id="6" name="Content Placeholder 5" descr="A picture containing text&#10;&#10;Description automatically generated">
            <a:extLst>
              <a:ext uri="{FF2B5EF4-FFF2-40B4-BE49-F238E27FC236}">
                <a16:creationId xmlns:a16="http://schemas.microsoft.com/office/drawing/2014/main" id="{FE8FA1C8-35FD-594E-BEF0-6E78A69FDF8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81320" y="2209800"/>
            <a:ext cx="1844166" cy="1883404"/>
          </a:xfrm>
        </p:spPr>
      </p:pic>
      <p:pic>
        <p:nvPicPr>
          <p:cNvPr id="8" name="Content Placeholder 7" descr="A picture containing plane, airplane, outdoor, flying&#10;&#10;Description automatically generated">
            <a:extLst>
              <a:ext uri="{FF2B5EF4-FFF2-40B4-BE49-F238E27FC236}">
                <a16:creationId xmlns:a16="http://schemas.microsoft.com/office/drawing/2014/main" id="{2C45324D-74F4-B344-A7DC-115A51C78E7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757713" y="3865320"/>
            <a:ext cx="2381572" cy="1786179"/>
          </a:xfrm>
        </p:spPr>
      </p:pic>
      <p:pic>
        <p:nvPicPr>
          <p:cNvPr id="10" name="Picture 9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EECD5F2B-40F5-1648-8C0F-AE85890FB3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9759" y="2099591"/>
            <a:ext cx="3080921" cy="2487962"/>
          </a:xfrm>
          <a:prstGeom prst="rect">
            <a:avLst/>
          </a:prstGeom>
        </p:spPr>
      </p:pic>
      <p:pic>
        <p:nvPicPr>
          <p:cNvPr id="12" name="Picture 11" descr="A person holding a fish&#10;&#10;Description automatically generated">
            <a:extLst>
              <a:ext uri="{FF2B5EF4-FFF2-40B4-BE49-F238E27FC236}">
                <a16:creationId xmlns:a16="http://schemas.microsoft.com/office/drawing/2014/main" id="{D0A42E58-69D2-AF4B-86EA-B9C0023498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0262" y="2384863"/>
            <a:ext cx="1973943" cy="1480457"/>
          </a:xfrm>
          <a:prstGeom prst="rect">
            <a:avLst/>
          </a:prstGeom>
        </p:spPr>
      </p:pic>
      <p:pic>
        <p:nvPicPr>
          <p:cNvPr id="14" name="Picture 13" descr="A group of people in a room&#10;&#10;Description automatically generated with medium confidence">
            <a:extLst>
              <a:ext uri="{FF2B5EF4-FFF2-40B4-BE49-F238E27FC236}">
                <a16:creationId xmlns:a16="http://schemas.microsoft.com/office/drawing/2014/main" id="{5C98A1C7-E3EB-CC41-A369-99BD68BCA4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1511" y="4101603"/>
            <a:ext cx="2381573" cy="1784408"/>
          </a:xfrm>
          <a:prstGeom prst="rect">
            <a:avLst/>
          </a:prstGeom>
        </p:spPr>
      </p:pic>
      <p:pic>
        <p:nvPicPr>
          <p:cNvPr id="16" name="Picture 15" descr="A picture containing outdoor, tree, road, person&#10;&#10;Description automatically generated">
            <a:extLst>
              <a:ext uri="{FF2B5EF4-FFF2-40B4-BE49-F238E27FC236}">
                <a16:creationId xmlns:a16="http://schemas.microsoft.com/office/drawing/2014/main" id="{20DD1E6F-0E48-284B-A938-D95469B0E2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67473" y="2143481"/>
            <a:ext cx="1973943" cy="1483014"/>
          </a:xfrm>
          <a:prstGeom prst="rect">
            <a:avLst/>
          </a:prstGeom>
        </p:spPr>
      </p:pic>
      <p:pic>
        <p:nvPicPr>
          <p:cNvPr id="18" name="Picture 17" descr="A group of books on a table&#10;&#10;Description automatically generated with low confidence">
            <a:extLst>
              <a:ext uri="{FF2B5EF4-FFF2-40B4-BE49-F238E27FC236}">
                <a16:creationId xmlns:a16="http://schemas.microsoft.com/office/drawing/2014/main" id="{1EE7B8FF-E3B7-5148-ADFA-CB4FC163F1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5310" y="4758409"/>
            <a:ext cx="1585990" cy="118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005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01EA5-32D5-0743-882C-71E7894D5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 different dimensions of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85DCF-0C06-B74F-BA2A-F516935F6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Work</a:t>
            </a:r>
          </a:p>
          <a:p>
            <a:r>
              <a:rPr lang="en-US" dirty="0"/>
              <a:t>Spouse / Relationship</a:t>
            </a:r>
          </a:p>
          <a:p>
            <a:r>
              <a:rPr lang="en-US" dirty="0"/>
              <a:t>Children </a:t>
            </a:r>
          </a:p>
          <a:p>
            <a:r>
              <a:rPr lang="en-US" dirty="0"/>
              <a:t>Self Development / Education</a:t>
            </a:r>
          </a:p>
          <a:p>
            <a:r>
              <a:rPr lang="en-US" dirty="0"/>
              <a:t>Friends</a:t>
            </a:r>
          </a:p>
          <a:p>
            <a:r>
              <a:rPr lang="en-US" dirty="0"/>
              <a:t>Community</a:t>
            </a:r>
          </a:p>
          <a:p>
            <a:r>
              <a:rPr lang="en-US" dirty="0"/>
              <a:t>Religion</a:t>
            </a:r>
          </a:p>
          <a:p>
            <a:r>
              <a:rPr lang="en-US" dirty="0"/>
              <a:t>Fitness </a:t>
            </a:r>
          </a:p>
          <a:p>
            <a:r>
              <a:rPr lang="en-US" dirty="0"/>
              <a:t>Hobbies / Recreation</a:t>
            </a:r>
          </a:p>
          <a:p>
            <a:r>
              <a:rPr lang="en-US" dirty="0"/>
              <a:t>Vacation / Travel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7D1517-2521-0F4B-A18D-87ACB8267EA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Each with their own set of unique needs</a:t>
            </a:r>
          </a:p>
        </p:txBody>
      </p:sp>
    </p:spTree>
    <p:extLst>
      <p:ext uri="{BB962C8B-B14F-4D97-AF65-F5344CB8AC3E}">
        <p14:creationId xmlns:p14="http://schemas.microsoft.com/office/powerpoint/2010/main" val="2953928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F7607-B85E-5349-8B9F-692CBEF1E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Work-Life Balance Defined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F7929-FF8D-A140-84AF-BD7E2BEFF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Feeling like a “success” in all the </a:t>
            </a:r>
            <a:r>
              <a:rPr lang="en-US" sz="2400" u="sng" dirty="0"/>
              <a:t>important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/>
              <a:t>spheres of your life.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9C434D-D62E-7F43-96AC-719AB4A5178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My definition</a:t>
            </a:r>
          </a:p>
        </p:txBody>
      </p:sp>
    </p:spTree>
    <p:extLst>
      <p:ext uri="{BB962C8B-B14F-4D97-AF65-F5344CB8AC3E}">
        <p14:creationId xmlns:p14="http://schemas.microsoft.com/office/powerpoint/2010/main" val="1206712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1C5E264-8231-5041-B97C-56D99F015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 your balance point</a:t>
            </a:r>
          </a:p>
        </p:txBody>
      </p:sp>
      <p:pic>
        <p:nvPicPr>
          <p:cNvPr id="1026" name="Picture 2" descr="GitHub - cculianu/Fulcrum: A fast &amp; nimble SPV Server for BCH and BTC">
            <a:extLst>
              <a:ext uri="{FF2B5EF4-FFF2-40B4-BE49-F238E27FC236}">
                <a16:creationId xmlns:a16="http://schemas.microsoft.com/office/drawing/2014/main" id="{CD237BD7-62D4-EF41-8C3E-3B1E1F4B291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043488" y="1793935"/>
            <a:ext cx="6013450" cy="266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BD05E5-9DF0-DB40-8C2D-E92F8CD034C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Don’t move the fulcrum</a:t>
            </a:r>
          </a:p>
        </p:txBody>
      </p:sp>
    </p:spTree>
    <p:extLst>
      <p:ext uri="{BB962C8B-B14F-4D97-AF65-F5344CB8AC3E}">
        <p14:creationId xmlns:p14="http://schemas.microsoft.com/office/powerpoint/2010/main" val="1060017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ainting a wall&#10;&#10;Description automatically generated with medium confidence">
            <a:extLst>
              <a:ext uri="{FF2B5EF4-FFF2-40B4-BE49-F238E27FC236}">
                <a16:creationId xmlns:a16="http://schemas.microsoft.com/office/drawing/2014/main" id="{83A24DF9-6301-264E-8784-A287DDD310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40081" y="-276447"/>
            <a:ext cx="13771668" cy="735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250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1C5E264-8231-5041-B97C-56D99F015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Work-life balance can be a false dichotomy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BD05E5-9DF0-DB40-8C2D-E92F8CD034C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Combine and conquer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6DE633A-83EF-7746-829E-8FEB1F105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3C8F770-869D-3E4A-90C0-520C30651066}"/>
              </a:ext>
            </a:extLst>
          </p:cNvPr>
          <p:cNvSpPr/>
          <p:nvPr/>
        </p:nvSpPr>
        <p:spPr>
          <a:xfrm>
            <a:off x="5762171" y="1333404"/>
            <a:ext cx="3425372" cy="34253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Work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815F5A8-D356-D744-AC27-13AE8AA3E0AA}"/>
              </a:ext>
            </a:extLst>
          </p:cNvPr>
          <p:cNvSpPr/>
          <p:nvPr/>
        </p:nvSpPr>
        <p:spPr>
          <a:xfrm>
            <a:off x="7157247" y="1354491"/>
            <a:ext cx="3425372" cy="3425372"/>
          </a:xfrm>
          <a:prstGeom prst="ellipse">
            <a:avLst/>
          </a:prstGeom>
          <a:solidFill>
            <a:schemeClr val="accent6">
              <a:alpha val="79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Life</a:t>
            </a:r>
          </a:p>
        </p:txBody>
      </p:sp>
    </p:spTree>
    <p:extLst>
      <p:ext uri="{BB962C8B-B14F-4D97-AF65-F5344CB8AC3E}">
        <p14:creationId xmlns:p14="http://schemas.microsoft.com/office/powerpoint/2010/main" val="1430478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69D8D-C01A-9842-B4E7-7042FEC4F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 Feedback loops and indicators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B3236BF-1DF6-9E4C-BF09-4B63D7A72B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5077925"/>
              </p:ext>
            </p:extLst>
          </p:nvPr>
        </p:nvGraphicFramePr>
        <p:xfrm>
          <a:off x="5043488" y="798513"/>
          <a:ext cx="4405312" cy="3323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4A13F5-33D7-0746-A01B-D79D362AA6C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How do I stay in balance?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36F3DB-5047-1940-90B3-A19993C617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8052435" y="3353595"/>
            <a:ext cx="3575003" cy="26812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9AF00D8-0B0A-2645-818D-E9BCB5F275A4}"/>
              </a:ext>
            </a:extLst>
          </p:cNvPr>
          <p:cNvSpPr txBox="1"/>
          <p:nvPr/>
        </p:nvSpPr>
        <p:spPr>
          <a:xfrm>
            <a:off x="8935848" y="6446307"/>
            <a:ext cx="32561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9" tooltip="http://www.pngall.com/weight-scale-png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10" tooltip="https://creativecommons.org/licenses/by-nc/3.0/"/>
              </a:rPr>
              <a:t>CC BY-NC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60867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CED2D2-FDB9-4A46-A6F1-9E6D00853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9611F89-D83A-934B-892D-ECCF07332B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0108643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{04FEDA2E-DFC0-DA4E-BBBC-A63E17A63DCA}tf10001119</Template>
  <TotalTime>884</TotalTime>
  <Words>139</Words>
  <Application>Microsoft Macintosh PowerPoint</Application>
  <PresentationFormat>Widescreen</PresentationFormat>
  <Paragraphs>42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Gill Sans MT</vt:lpstr>
      <vt:lpstr>Gallery</vt:lpstr>
      <vt:lpstr>Work-Life Balance: What Makes it Possible </vt:lpstr>
      <vt:lpstr>My Work-life Balance</vt:lpstr>
      <vt:lpstr>Many different dimensions of life</vt:lpstr>
      <vt:lpstr>Work-Life Balance Defined</vt:lpstr>
      <vt:lpstr>Understand your balance point</vt:lpstr>
      <vt:lpstr>PowerPoint Presentation</vt:lpstr>
      <vt:lpstr>Work-life balance can be a false dichotomy</vt:lpstr>
      <vt:lpstr>Build Feedback loops and indicators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Work-Life Balance: What Makes it Possible </dc:title>
  <dc:creator>Chris Pollock | Kee Safety Group</dc:creator>
  <cp:lastModifiedBy>Chris Pollock | Kee Safety Group</cp:lastModifiedBy>
  <cp:revision>73</cp:revision>
  <dcterms:created xsi:type="dcterms:W3CDTF">2021-04-04T20:01:20Z</dcterms:created>
  <dcterms:modified xsi:type="dcterms:W3CDTF">2021-04-09T14:16:03Z</dcterms:modified>
</cp:coreProperties>
</file>